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7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68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69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270" r:id="rId48"/>
    <p:sldId id="304" r:id="rId49"/>
    <p:sldId id="305" r:id="rId50"/>
    <p:sldId id="306" r:id="rId51"/>
    <p:sldId id="307" r:id="rId52"/>
    <p:sldId id="308" r:id="rId53"/>
    <p:sldId id="271" r:id="rId54"/>
    <p:sldId id="309" r:id="rId55"/>
    <p:sldId id="314" r:id="rId56"/>
    <p:sldId id="313" r:id="rId57"/>
    <p:sldId id="312" r:id="rId58"/>
    <p:sldId id="311" r:id="rId59"/>
    <p:sldId id="310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24.05.2018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24.05.2018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24.05.2018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24.05.2018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24.05.2018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24.05.2018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835696" y="-459432"/>
            <a:ext cx="8064896" cy="4680520"/>
          </a:xfrm>
        </p:spPr>
        <p:txBody>
          <a:bodyPr/>
          <a:lstStyle/>
          <a:p>
            <a:pPr algn="ctr"/>
            <a:r>
              <a:rPr lang="tr-TR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KALİTE</a:t>
            </a:r>
            <a:br>
              <a:rPr lang="tr-TR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tr-TR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TAKİP</a:t>
            </a:r>
            <a:br>
              <a:rPr lang="tr-TR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tr-TR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SİSTEMİ </a:t>
            </a:r>
            <a:endParaRPr lang="tr-TR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655168" y="5273824"/>
            <a:ext cx="7488832" cy="1584176"/>
          </a:xfrm>
        </p:spPr>
        <p:txBody>
          <a:bodyPr>
            <a:normAutofit fontScale="92500" lnSpcReduction="10000"/>
          </a:bodyPr>
          <a:lstStyle/>
          <a:p>
            <a:r>
              <a:rPr lang="tr-TR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ETLİK ANADOLU İMAM HATİP LİSESİ</a:t>
            </a:r>
          </a:p>
          <a:p>
            <a:r>
              <a:rPr lang="tr-TR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2017-2018 </a:t>
            </a:r>
          </a:p>
          <a:p>
            <a:r>
              <a:rPr lang="tr-TR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YAPILAN FAALİYETLERİMİZ</a:t>
            </a:r>
            <a:r>
              <a:rPr lang="tr-TR" sz="3600" dirty="0" smtClean="0"/>
              <a:t>  </a:t>
            </a:r>
            <a:endParaRPr lang="tr-TR" sz="3600" dirty="0"/>
          </a:p>
        </p:txBody>
      </p:sp>
      <p:pic>
        <p:nvPicPr>
          <p:cNvPr id="5" name="4 Resim" descr="LOGO TANIT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2396169" cy="2160240"/>
          </a:xfrm>
          <a:prstGeom prst="rect">
            <a:avLst/>
          </a:prstGeom>
        </p:spPr>
      </p:pic>
      <p:pic>
        <p:nvPicPr>
          <p:cNvPr id="6" name="5 Resim" descr="dogm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978" y="4365104"/>
            <a:ext cx="2029316" cy="22322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AY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006511" cy="638132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3861048"/>
            <a:ext cx="7239000" cy="1143000"/>
          </a:xfrm>
        </p:spPr>
        <p:txBody>
          <a:bodyPr>
            <a:noAutofit/>
          </a:bodyPr>
          <a:lstStyle/>
          <a:p>
            <a:r>
              <a:rPr lang="tr-TR" sz="6000" b="0" dirty="0" smtClean="0"/>
              <a:t>Değerler Eğitimi, Bilim, Sanat, Spor, Sosyal ve Kültürel Etkinlikler Alanı</a:t>
            </a:r>
            <a:endParaRPr lang="tr-TR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EKİ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64896" cy="666936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KAS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7704856" cy="568863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RAL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7884368" cy="547260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OC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7992888" cy="638132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ŞUB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8172400" cy="604867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7632848" cy="626469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NİS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7848872" cy="59766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AY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7776864" cy="633670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3429000"/>
            <a:ext cx="7239000" cy="1143000"/>
          </a:xfrm>
        </p:spPr>
        <p:txBody>
          <a:bodyPr>
            <a:noAutofit/>
          </a:bodyPr>
          <a:lstStyle/>
          <a:p>
            <a:r>
              <a:rPr lang="tr-TR" sz="8000" dirty="0" smtClean="0"/>
              <a:t>AKADEMİK GELİŞİM ALANI </a:t>
            </a:r>
            <a:endParaRPr lang="tr-TR" sz="8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4221088"/>
            <a:ext cx="7239000" cy="1143000"/>
          </a:xfrm>
        </p:spPr>
        <p:txBody>
          <a:bodyPr>
            <a:noAutofit/>
          </a:bodyPr>
          <a:lstStyle/>
          <a:p>
            <a:r>
              <a:rPr lang="tr-TR" sz="7200" b="0" dirty="0" smtClean="0"/>
              <a:t>Eğitim Ortamları ve Fizikî İmkânlar Alanı</a:t>
            </a:r>
            <a:endParaRPr lang="tr-TR" sz="7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EKİ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56376" cy="6237312"/>
          </a:xfrm>
          <a:blipFill dpi="0" rotWithShape="1">
            <a:blip r:embed="rId2" cstate="print"/>
            <a:srcRect/>
            <a:tile tx="0" ty="0" sx="100000" sy="100000" flip="none" algn="tl"/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KAS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7416824" cy="61926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RAL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704856" cy="604867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OC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12360" cy="587727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ŞUB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7740352" cy="61926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7884368" cy="626469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NİS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7632848" cy="633670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AY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7956376" cy="58326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221088"/>
            <a:ext cx="7416824" cy="1143000"/>
          </a:xfrm>
        </p:spPr>
        <p:txBody>
          <a:bodyPr>
            <a:noAutofit/>
          </a:bodyPr>
          <a:lstStyle/>
          <a:p>
            <a:r>
              <a:rPr lang="tr-TR" sz="7200" b="0" dirty="0" smtClean="0"/>
              <a:t>İzleme ve Değerlendirme Alanı</a:t>
            </a:r>
            <a:endParaRPr lang="tr-TR" sz="7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EKİ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28384" cy="58052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ek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7992888" cy="612068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kası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8100392" cy="59766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ralı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8100392" cy="59046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oc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7704856" cy="568863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şub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7848872" cy="56166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7452320" cy="568863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nis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84368" cy="558924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ayı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7704856" cy="612068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3429000"/>
            <a:ext cx="7239000" cy="1143000"/>
          </a:xfrm>
        </p:spPr>
        <p:txBody>
          <a:bodyPr>
            <a:noAutofit/>
          </a:bodyPr>
          <a:lstStyle/>
          <a:p>
            <a:r>
              <a:rPr lang="tr-TR" sz="8000" b="0" dirty="0" smtClean="0"/>
              <a:t>Çevre ve Paydaşlarla İşbirliği Alanı</a:t>
            </a:r>
            <a:endParaRPr lang="tr-TR" sz="8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ek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7632848" cy="547260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KAS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7848872" cy="61926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kası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741682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ralı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7632848" cy="5400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oc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7344816" cy="568863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şub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7956376" cy="58326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40352" cy="57332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nis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7704856" cy="576064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ayı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884368" cy="547260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3933056"/>
            <a:ext cx="7239000" cy="1143000"/>
          </a:xfrm>
        </p:spPr>
        <p:txBody>
          <a:bodyPr>
            <a:noAutofit/>
          </a:bodyPr>
          <a:lstStyle/>
          <a:p>
            <a:r>
              <a:rPr lang="tr-TR" sz="8000" b="0" dirty="0" smtClean="0"/>
              <a:t>Öğrenci Meslekî Gelişim Alanı</a:t>
            </a:r>
            <a:endParaRPr lang="tr-TR" sz="8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kası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7704856" cy="554461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ralı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12360" cy="587727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RAL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62373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oc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7812360" cy="56166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7560840" cy="59766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nis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7704856" cy="547260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365104"/>
            <a:ext cx="7239000" cy="1143000"/>
          </a:xfrm>
        </p:spPr>
        <p:txBody>
          <a:bodyPr>
            <a:noAutofit/>
          </a:bodyPr>
          <a:lstStyle/>
          <a:p>
            <a:r>
              <a:rPr lang="tr-TR" sz="8000" b="0" dirty="0" smtClean="0"/>
              <a:t>Öğretmenler ve Eğitim Yöneticileri Alanı</a:t>
            </a:r>
            <a:endParaRPr lang="tr-TR" sz="8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ek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7560840" cy="58326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kası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7848872" cy="58326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ralı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7848872" cy="5400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oc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7740352" cy="59766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şub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8028384" cy="568863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7848872" cy="56166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OC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0392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nis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920880" cy="59046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ayı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7956376" cy="554461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kalite takip sistemi (KTS) </a:t>
            </a:r>
            <a:br>
              <a:rPr lang="tr-T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faaliyetlerimizi </a:t>
            </a:r>
            <a:br>
              <a:rPr lang="tr-T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İzlediğiniz için teşekkürler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3 İçerik Yer Tutucusu" descr="LOGO TANIT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068960"/>
            <a:ext cx="3240360" cy="3315394"/>
          </a:xfrm>
        </p:spPr>
      </p:pic>
      <p:pic>
        <p:nvPicPr>
          <p:cNvPr id="5" name="4 Resim" descr="dogm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3240000" cy="356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ŞUB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44408" cy="63093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652534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NİS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4996" cy="674136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</TotalTime>
  <Words>50</Words>
  <Application>Microsoft Office PowerPoint</Application>
  <PresentationFormat>Ekran Gösterisi (4:3)</PresentationFormat>
  <Paragraphs>12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3" baseType="lpstr">
      <vt:lpstr>Zengin</vt:lpstr>
      <vt:lpstr>KALİTE  TAKİP  SİSTEMİ </vt:lpstr>
      <vt:lpstr>AKADEMİK GELİŞİM ALANI 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Değerler Eğitimi, Bilim, Sanat, Spor, Sosyal ve Kültürel Etkinlikler Alanı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Eğitim Ortamları ve Fizikî İmkânlar Alanı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İzleme ve Değerlendirme Alanı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Çevre ve Paydaşlarla İşbirliği Alanı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Öğrenci Meslekî Gelişim Alanı</vt:lpstr>
      <vt:lpstr>Slayt 48</vt:lpstr>
      <vt:lpstr>Slayt 49</vt:lpstr>
      <vt:lpstr>Slayt 50</vt:lpstr>
      <vt:lpstr>Slayt 51</vt:lpstr>
      <vt:lpstr>Slayt 52</vt:lpstr>
      <vt:lpstr>Öğretmenler ve Eğitim Yöneticileri Alanı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   kalite takip sistemi (KTS)  faaliyetlerimizi   İzlediğiniz için 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KALİTE TAKİP SİSTEMİ</dc:title>
  <dc:creator>BİLİŞİM LAB</dc:creator>
  <cp:lastModifiedBy>BİLİŞİM LAB</cp:lastModifiedBy>
  <cp:revision>12</cp:revision>
  <dcterms:created xsi:type="dcterms:W3CDTF">2018-05-21T07:59:20Z</dcterms:created>
  <dcterms:modified xsi:type="dcterms:W3CDTF">2018-05-24T09:49:19Z</dcterms:modified>
</cp:coreProperties>
</file>